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4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5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5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222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03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14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9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77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2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0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76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40AD-6E85-4108-90BB-BFF5DB2B7120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F614-D530-4A37-83CE-26FC84147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3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B1BF6-FC97-934B-8EC1-E8B032187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6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6B67C-946E-C24A-8CCE-50370C67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5BF10-4E2C-2A46-8719-AAA185773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C7CDB-C10B-6543-BAFF-99546F216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2759B-F3A5-EA4B-8D28-682111319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9D890-79B9-E84F-B0BC-BC4FBAE22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Davis</dc:creator>
  <cp:lastModifiedBy>Nina Davis</cp:lastModifiedBy>
  <cp:revision>1</cp:revision>
  <dcterms:created xsi:type="dcterms:W3CDTF">2019-04-10T02:27:30Z</dcterms:created>
  <dcterms:modified xsi:type="dcterms:W3CDTF">2019-04-10T02:27:44Z</dcterms:modified>
</cp:coreProperties>
</file>