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59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47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80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60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65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071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58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2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89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10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11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BF5B-4643-4E98-9F3C-37F3119A7761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0D11-9D34-4977-A5DA-8B5EB27DA1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0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335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7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</dc:creator>
  <cp:lastModifiedBy>Jack</cp:lastModifiedBy>
  <cp:revision>1</cp:revision>
  <dcterms:created xsi:type="dcterms:W3CDTF">2019-04-04T07:10:47Z</dcterms:created>
  <dcterms:modified xsi:type="dcterms:W3CDTF">2019-04-04T07:11:13Z</dcterms:modified>
</cp:coreProperties>
</file>